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8DC285-DC9A-24AF-BECF-636CF7237D15}" v="51" dt="2022-03-21T20:20:58.608"/>
    <p1510:client id="{F6E95EF1-3510-453F-AEEC-6470D5B48B7D}" v="9" dt="2022-03-18T15:27:48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3D318-0236-4AF6-93DE-3EAAB0DD1CE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6D9698-EFBC-4F83-8C04-DC1EF35CFE9D}">
      <dgm:prSet phldrT="[Text]"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Listen to understand</a:t>
          </a:r>
          <a:endParaRPr lang="en-US" dirty="0"/>
        </a:p>
      </dgm:t>
    </dgm:pt>
    <dgm:pt modelId="{ABCAA3A8-F88E-4DFB-94D6-CDC8ABE884B4}" type="parTrans" cxnId="{9392050C-B4A0-4FB9-A629-454669F272B0}">
      <dgm:prSet/>
      <dgm:spPr/>
      <dgm:t>
        <a:bodyPr/>
        <a:lstStyle/>
        <a:p>
          <a:endParaRPr lang="en-US"/>
        </a:p>
      </dgm:t>
    </dgm:pt>
    <dgm:pt modelId="{965D49E3-F9F5-4703-A3E2-F463FD770D5E}" type="sibTrans" cxnId="{9392050C-B4A0-4FB9-A629-454669F272B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33C299-7B38-4CC7-BA02-C891BC930320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Speak the truth as you know it</a:t>
          </a:r>
          <a:endParaRPr lang="en-US" dirty="0"/>
        </a:p>
      </dgm:t>
    </dgm:pt>
    <dgm:pt modelId="{12A9B6A3-D71A-4B72-9B13-4A593D520E7B}" type="parTrans" cxnId="{0CF8948A-8968-4F7A-9DF9-60A961A478DF}">
      <dgm:prSet/>
      <dgm:spPr/>
      <dgm:t>
        <a:bodyPr/>
        <a:lstStyle/>
        <a:p>
          <a:endParaRPr lang="en-US"/>
        </a:p>
      </dgm:t>
    </dgm:pt>
    <dgm:pt modelId="{182F7849-878A-4A79-B870-27744D8D30A8}" type="sibTrans" cxnId="{0CF8948A-8968-4F7A-9DF9-60A961A478D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CA673A5-E8BF-43A3-B3D7-07CE863F9B80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Be respectful</a:t>
          </a:r>
          <a:endParaRPr lang="en-US" dirty="0"/>
        </a:p>
      </dgm:t>
    </dgm:pt>
    <dgm:pt modelId="{9F4FCD9F-3525-4ACA-A830-15EAF0E7A62A}" type="parTrans" cxnId="{A058F329-41A4-4BDA-9381-EDB989728389}">
      <dgm:prSet/>
      <dgm:spPr/>
      <dgm:t>
        <a:bodyPr/>
        <a:lstStyle/>
        <a:p>
          <a:endParaRPr lang="en-US"/>
        </a:p>
      </dgm:t>
    </dgm:pt>
    <dgm:pt modelId="{AD3E8277-816C-4FCC-AEAF-65881AED380A}" type="sibTrans" cxnId="{A058F329-41A4-4BDA-9381-EDB98972838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5757794-B1E2-422E-AC24-5170B0DE9C7A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You may Pass</a:t>
          </a:r>
          <a:endParaRPr lang="en-US" dirty="0"/>
        </a:p>
      </dgm:t>
    </dgm:pt>
    <dgm:pt modelId="{C76801A0-72BE-491E-89AA-589DF2AEF4C1}" type="parTrans" cxnId="{D9C72266-6C39-47DC-A821-DAA398E6A2EB}">
      <dgm:prSet/>
      <dgm:spPr/>
      <dgm:t>
        <a:bodyPr/>
        <a:lstStyle/>
        <a:p>
          <a:endParaRPr lang="en-US"/>
        </a:p>
      </dgm:t>
    </dgm:pt>
    <dgm:pt modelId="{92F2F655-DB1B-4CEB-BA8F-2EC46028FAF4}" type="sibTrans" cxnId="{D9C72266-6C39-47DC-A821-DAA398E6A2EB}">
      <dgm:prSet/>
      <dgm:spPr/>
      <dgm:t>
        <a:bodyPr/>
        <a:lstStyle/>
        <a:p>
          <a:endParaRPr lang="en-US"/>
        </a:p>
      </dgm:t>
    </dgm:pt>
    <dgm:pt modelId="{C1BC8BC2-4638-4423-9190-33FBE4953D9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Respect the talking piece</a:t>
          </a:r>
        </a:p>
      </dgm:t>
    </dgm:pt>
    <dgm:pt modelId="{0D667FAE-4EF1-4B88-97C6-3E14FB02DEEC}" type="parTrans" cxnId="{A347F2CB-B05C-48B2-8C7F-1A09AEA0DE07}">
      <dgm:prSet/>
      <dgm:spPr/>
      <dgm:t>
        <a:bodyPr/>
        <a:lstStyle/>
        <a:p>
          <a:endParaRPr lang="en-US"/>
        </a:p>
      </dgm:t>
    </dgm:pt>
    <dgm:pt modelId="{1B273AF3-D59A-475D-8354-D5B052D4FC5C}" type="sibTrans" cxnId="{A347F2CB-B05C-48B2-8C7F-1A09AEA0DE07}">
      <dgm:prSet/>
      <dgm:spPr/>
      <dgm:t>
        <a:bodyPr/>
        <a:lstStyle/>
        <a:p>
          <a:endParaRPr lang="en-US"/>
        </a:p>
      </dgm:t>
    </dgm:pt>
    <dgm:pt modelId="{C6076CB7-91C4-46A6-B76D-B95BB0186149}">
      <dgm:prSet phldrT="[Text]" phldr="0"/>
      <dgm:spPr/>
      <dgm:t>
        <a:bodyPr/>
        <a:lstStyle/>
        <a:p>
          <a:pPr rtl="0"/>
          <a:r>
            <a:rPr lang="en-US" dirty="0">
              <a:latin typeface="+mj-lt"/>
            </a:rPr>
            <a:t>Respond to the prompt, not to each other</a:t>
          </a:r>
        </a:p>
      </dgm:t>
    </dgm:pt>
    <dgm:pt modelId="{1909F752-10AE-4594-B24D-9842A97B0774}" type="parTrans" cxnId="{F4A531B6-2FC6-4550-81FE-CA75AC8751F4}">
      <dgm:prSet/>
      <dgm:spPr/>
      <dgm:t>
        <a:bodyPr/>
        <a:lstStyle/>
        <a:p>
          <a:endParaRPr lang="en-US"/>
        </a:p>
      </dgm:t>
    </dgm:pt>
    <dgm:pt modelId="{233D1143-7E47-4415-9756-200F4EE883CC}" type="sibTrans" cxnId="{F4A531B6-2FC6-4550-81FE-CA75AC8751F4}">
      <dgm:prSet/>
      <dgm:spPr/>
      <dgm:t>
        <a:bodyPr/>
        <a:lstStyle/>
        <a:p>
          <a:endParaRPr lang="en-US"/>
        </a:p>
      </dgm:t>
    </dgm:pt>
    <dgm:pt modelId="{AA89F98B-6CC2-4AC4-BD18-71F8403F5728}" type="pres">
      <dgm:prSet presAssocID="{0843D318-0236-4AF6-93DE-3EAAB0DD1CE2}" presName="vert0" presStyleCnt="0">
        <dgm:presLayoutVars>
          <dgm:dir/>
          <dgm:animOne val="branch"/>
          <dgm:animLvl val="lvl"/>
        </dgm:presLayoutVars>
      </dgm:prSet>
      <dgm:spPr/>
    </dgm:pt>
    <dgm:pt modelId="{ACF6AA5D-F3E8-4CD1-BF0D-18A592027101}" type="pres">
      <dgm:prSet presAssocID="{C1BC8BC2-4638-4423-9190-33FBE4953D98}" presName="thickLine" presStyleLbl="alignNode1" presStyleIdx="0" presStyleCnt="6"/>
      <dgm:spPr/>
    </dgm:pt>
    <dgm:pt modelId="{976C5287-F37A-4E03-8D4F-F4F2A92EB8BA}" type="pres">
      <dgm:prSet presAssocID="{C1BC8BC2-4638-4423-9190-33FBE4953D98}" presName="horz1" presStyleCnt="0"/>
      <dgm:spPr/>
    </dgm:pt>
    <dgm:pt modelId="{DAC23E75-A2EC-44BE-8A9F-A599D4E58F7B}" type="pres">
      <dgm:prSet presAssocID="{C1BC8BC2-4638-4423-9190-33FBE4953D98}" presName="tx1" presStyleLbl="revTx" presStyleIdx="0" presStyleCnt="6"/>
      <dgm:spPr/>
    </dgm:pt>
    <dgm:pt modelId="{A1D6B09E-00AC-4E3A-9BE8-CAFD1B3C0B5A}" type="pres">
      <dgm:prSet presAssocID="{C1BC8BC2-4638-4423-9190-33FBE4953D98}" presName="vert1" presStyleCnt="0"/>
      <dgm:spPr/>
    </dgm:pt>
    <dgm:pt modelId="{69F52BFC-CFC0-457A-88A3-A61D4E9489A4}" type="pres">
      <dgm:prSet presAssocID="{8A6D9698-EFBC-4F83-8C04-DC1EF35CFE9D}" presName="thickLine" presStyleLbl="alignNode1" presStyleIdx="1" presStyleCnt="6"/>
      <dgm:spPr/>
    </dgm:pt>
    <dgm:pt modelId="{AD62066F-BBB4-44DC-B8BA-026182420244}" type="pres">
      <dgm:prSet presAssocID="{8A6D9698-EFBC-4F83-8C04-DC1EF35CFE9D}" presName="horz1" presStyleCnt="0"/>
      <dgm:spPr/>
    </dgm:pt>
    <dgm:pt modelId="{C733DC9D-E6CC-4C16-8D65-D9AA9887B3B3}" type="pres">
      <dgm:prSet presAssocID="{8A6D9698-EFBC-4F83-8C04-DC1EF35CFE9D}" presName="tx1" presStyleLbl="revTx" presStyleIdx="1" presStyleCnt="6"/>
      <dgm:spPr/>
    </dgm:pt>
    <dgm:pt modelId="{CFCD9C37-8FCF-4621-B52D-A3C5048D164E}" type="pres">
      <dgm:prSet presAssocID="{8A6D9698-EFBC-4F83-8C04-DC1EF35CFE9D}" presName="vert1" presStyleCnt="0"/>
      <dgm:spPr/>
    </dgm:pt>
    <dgm:pt modelId="{602F3659-458F-4938-8565-4E8664F1E440}" type="pres">
      <dgm:prSet presAssocID="{5F33C299-7B38-4CC7-BA02-C891BC930320}" presName="thickLine" presStyleLbl="alignNode1" presStyleIdx="2" presStyleCnt="6"/>
      <dgm:spPr/>
    </dgm:pt>
    <dgm:pt modelId="{135C276F-73CB-49B8-8DA2-6D8D34EFC5C8}" type="pres">
      <dgm:prSet presAssocID="{5F33C299-7B38-4CC7-BA02-C891BC930320}" presName="horz1" presStyleCnt="0"/>
      <dgm:spPr/>
    </dgm:pt>
    <dgm:pt modelId="{0B04CBD4-4072-49DE-8FAC-97AA8CE62A8F}" type="pres">
      <dgm:prSet presAssocID="{5F33C299-7B38-4CC7-BA02-C891BC930320}" presName="tx1" presStyleLbl="revTx" presStyleIdx="2" presStyleCnt="6"/>
      <dgm:spPr/>
    </dgm:pt>
    <dgm:pt modelId="{080B4004-7FF5-4F44-82AF-0F378518B428}" type="pres">
      <dgm:prSet presAssocID="{5F33C299-7B38-4CC7-BA02-C891BC930320}" presName="vert1" presStyleCnt="0"/>
      <dgm:spPr/>
    </dgm:pt>
    <dgm:pt modelId="{24BB62B7-BF37-4D2E-96BD-B5F5F81844A9}" type="pres">
      <dgm:prSet presAssocID="{4CA673A5-E8BF-43A3-B3D7-07CE863F9B80}" presName="thickLine" presStyleLbl="alignNode1" presStyleIdx="3" presStyleCnt="6"/>
      <dgm:spPr/>
    </dgm:pt>
    <dgm:pt modelId="{BE12EC03-DB96-44A6-A2D4-E4672DCD1357}" type="pres">
      <dgm:prSet presAssocID="{4CA673A5-E8BF-43A3-B3D7-07CE863F9B80}" presName="horz1" presStyleCnt="0"/>
      <dgm:spPr/>
    </dgm:pt>
    <dgm:pt modelId="{C66E60E2-48A3-4468-A364-68B1D5499B34}" type="pres">
      <dgm:prSet presAssocID="{4CA673A5-E8BF-43A3-B3D7-07CE863F9B80}" presName="tx1" presStyleLbl="revTx" presStyleIdx="3" presStyleCnt="6"/>
      <dgm:spPr/>
    </dgm:pt>
    <dgm:pt modelId="{F0B80DBD-1642-4CE4-8892-5EEB9AA58002}" type="pres">
      <dgm:prSet presAssocID="{4CA673A5-E8BF-43A3-B3D7-07CE863F9B80}" presName="vert1" presStyleCnt="0"/>
      <dgm:spPr/>
    </dgm:pt>
    <dgm:pt modelId="{9DCEAF8F-9629-4039-8D01-4BBBA54A201F}" type="pres">
      <dgm:prSet presAssocID="{C6076CB7-91C4-46A6-B76D-B95BB0186149}" presName="thickLine" presStyleLbl="alignNode1" presStyleIdx="4" presStyleCnt="6"/>
      <dgm:spPr/>
    </dgm:pt>
    <dgm:pt modelId="{4E856FFF-BAD0-4835-90FE-3C32383E2115}" type="pres">
      <dgm:prSet presAssocID="{C6076CB7-91C4-46A6-B76D-B95BB0186149}" presName="horz1" presStyleCnt="0"/>
      <dgm:spPr/>
    </dgm:pt>
    <dgm:pt modelId="{66F38A5F-001A-4DC8-9D4C-BCC5DE25215C}" type="pres">
      <dgm:prSet presAssocID="{C6076CB7-91C4-46A6-B76D-B95BB0186149}" presName="tx1" presStyleLbl="revTx" presStyleIdx="4" presStyleCnt="6"/>
      <dgm:spPr/>
    </dgm:pt>
    <dgm:pt modelId="{327026D7-5E11-4977-B9FC-C0AF0931E3A1}" type="pres">
      <dgm:prSet presAssocID="{C6076CB7-91C4-46A6-B76D-B95BB0186149}" presName="vert1" presStyleCnt="0"/>
      <dgm:spPr/>
    </dgm:pt>
    <dgm:pt modelId="{9369A20D-D4F1-47BA-B817-EF3B0C5C0D0D}" type="pres">
      <dgm:prSet presAssocID="{95757794-B1E2-422E-AC24-5170B0DE9C7A}" presName="thickLine" presStyleLbl="alignNode1" presStyleIdx="5" presStyleCnt="6"/>
      <dgm:spPr/>
    </dgm:pt>
    <dgm:pt modelId="{377D5543-0B7E-455F-B1D6-1FCE7F924C48}" type="pres">
      <dgm:prSet presAssocID="{95757794-B1E2-422E-AC24-5170B0DE9C7A}" presName="horz1" presStyleCnt="0"/>
      <dgm:spPr/>
    </dgm:pt>
    <dgm:pt modelId="{6B01FCDB-7CFB-4A3C-AB65-B99199C002BC}" type="pres">
      <dgm:prSet presAssocID="{95757794-B1E2-422E-AC24-5170B0DE9C7A}" presName="tx1" presStyleLbl="revTx" presStyleIdx="5" presStyleCnt="6"/>
      <dgm:spPr/>
    </dgm:pt>
    <dgm:pt modelId="{82AED47B-273A-458D-A1BD-AFFBAAE018B8}" type="pres">
      <dgm:prSet presAssocID="{95757794-B1E2-422E-AC24-5170B0DE9C7A}" presName="vert1" presStyleCnt="0"/>
      <dgm:spPr/>
    </dgm:pt>
  </dgm:ptLst>
  <dgm:cxnLst>
    <dgm:cxn modelId="{9392050C-B4A0-4FB9-A629-454669F272B0}" srcId="{0843D318-0236-4AF6-93DE-3EAAB0DD1CE2}" destId="{8A6D9698-EFBC-4F83-8C04-DC1EF35CFE9D}" srcOrd="1" destOrd="0" parTransId="{ABCAA3A8-F88E-4DFB-94D6-CDC8ABE884B4}" sibTransId="{965D49E3-F9F5-4703-A3E2-F463FD770D5E}"/>
    <dgm:cxn modelId="{13C67D0D-9DB2-4CD8-83F6-D52962588710}" type="presOf" srcId="{0843D318-0236-4AF6-93DE-3EAAB0DD1CE2}" destId="{AA89F98B-6CC2-4AC4-BD18-71F8403F5728}" srcOrd="0" destOrd="0" presId="urn:microsoft.com/office/officeart/2008/layout/LinedList"/>
    <dgm:cxn modelId="{16D9400E-B6CE-4C47-A537-C6BA06BD98E9}" type="presOf" srcId="{C6076CB7-91C4-46A6-B76D-B95BB0186149}" destId="{66F38A5F-001A-4DC8-9D4C-BCC5DE25215C}" srcOrd="0" destOrd="0" presId="urn:microsoft.com/office/officeart/2008/layout/LinedList"/>
    <dgm:cxn modelId="{A058F329-41A4-4BDA-9381-EDB989728389}" srcId="{0843D318-0236-4AF6-93DE-3EAAB0DD1CE2}" destId="{4CA673A5-E8BF-43A3-B3D7-07CE863F9B80}" srcOrd="3" destOrd="0" parTransId="{9F4FCD9F-3525-4ACA-A830-15EAF0E7A62A}" sibTransId="{AD3E8277-816C-4FCC-AEAF-65881AED380A}"/>
    <dgm:cxn modelId="{C65CFD64-B11D-44FB-978D-AC48964A255E}" type="presOf" srcId="{4CA673A5-E8BF-43A3-B3D7-07CE863F9B80}" destId="{C66E60E2-48A3-4468-A364-68B1D5499B34}" srcOrd="0" destOrd="0" presId="urn:microsoft.com/office/officeart/2008/layout/LinedList"/>
    <dgm:cxn modelId="{D9C72266-6C39-47DC-A821-DAA398E6A2EB}" srcId="{0843D318-0236-4AF6-93DE-3EAAB0DD1CE2}" destId="{95757794-B1E2-422E-AC24-5170B0DE9C7A}" srcOrd="5" destOrd="0" parTransId="{C76801A0-72BE-491E-89AA-589DF2AEF4C1}" sibTransId="{92F2F655-DB1B-4CEB-BA8F-2EC46028FAF4}"/>
    <dgm:cxn modelId="{30CC2768-8B6C-4F99-B8E0-E45819E60F75}" type="presOf" srcId="{C1BC8BC2-4638-4423-9190-33FBE4953D98}" destId="{DAC23E75-A2EC-44BE-8A9F-A599D4E58F7B}" srcOrd="0" destOrd="0" presId="urn:microsoft.com/office/officeart/2008/layout/LinedList"/>
    <dgm:cxn modelId="{11F99271-6A3B-4387-970F-89763EE75363}" type="presOf" srcId="{95757794-B1E2-422E-AC24-5170B0DE9C7A}" destId="{6B01FCDB-7CFB-4A3C-AB65-B99199C002BC}" srcOrd="0" destOrd="0" presId="urn:microsoft.com/office/officeart/2008/layout/LinedList"/>
    <dgm:cxn modelId="{B6721756-53C5-4668-A33D-0BFCFBE5DC5E}" type="presOf" srcId="{8A6D9698-EFBC-4F83-8C04-DC1EF35CFE9D}" destId="{C733DC9D-E6CC-4C16-8D65-D9AA9887B3B3}" srcOrd="0" destOrd="0" presId="urn:microsoft.com/office/officeart/2008/layout/LinedList"/>
    <dgm:cxn modelId="{E8270783-B1F6-430B-BFD4-52D70324A3AF}" type="presOf" srcId="{5F33C299-7B38-4CC7-BA02-C891BC930320}" destId="{0B04CBD4-4072-49DE-8FAC-97AA8CE62A8F}" srcOrd="0" destOrd="0" presId="urn:microsoft.com/office/officeart/2008/layout/LinedList"/>
    <dgm:cxn modelId="{0CF8948A-8968-4F7A-9DF9-60A961A478DF}" srcId="{0843D318-0236-4AF6-93DE-3EAAB0DD1CE2}" destId="{5F33C299-7B38-4CC7-BA02-C891BC930320}" srcOrd="2" destOrd="0" parTransId="{12A9B6A3-D71A-4B72-9B13-4A593D520E7B}" sibTransId="{182F7849-878A-4A79-B870-27744D8D30A8}"/>
    <dgm:cxn modelId="{F4A531B6-2FC6-4550-81FE-CA75AC8751F4}" srcId="{0843D318-0236-4AF6-93DE-3EAAB0DD1CE2}" destId="{C6076CB7-91C4-46A6-B76D-B95BB0186149}" srcOrd="4" destOrd="0" parTransId="{1909F752-10AE-4594-B24D-9842A97B0774}" sibTransId="{233D1143-7E47-4415-9756-200F4EE883CC}"/>
    <dgm:cxn modelId="{A347F2CB-B05C-48B2-8C7F-1A09AEA0DE07}" srcId="{0843D318-0236-4AF6-93DE-3EAAB0DD1CE2}" destId="{C1BC8BC2-4638-4423-9190-33FBE4953D98}" srcOrd="0" destOrd="0" parTransId="{0D667FAE-4EF1-4B88-97C6-3E14FB02DEEC}" sibTransId="{1B273AF3-D59A-475D-8354-D5B052D4FC5C}"/>
    <dgm:cxn modelId="{FCA53A31-8696-4825-8B80-C35C1005950A}" type="presParOf" srcId="{AA89F98B-6CC2-4AC4-BD18-71F8403F5728}" destId="{ACF6AA5D-F3E8-4CD1-BF0D-18A592027101}" srcOrd="0" destOrd="0" presId="urn:microsoft.com/office/officeart/2008/layout/LinedList"/>
    <dgm:cxn modelId="{74B9694D-D458-4495-B9A7-BFDC3668F2E3}" type="presParOf" srcId="{AA89F98B-6CC2-4AC4-BD18-71F8403F5728}" destId="{976C5287-F37A-4E03-8D4F-F4F2A92EB8BA}" srcOrd="1" destOrd="0" presId="urn:microsoft.com/office/officeart/2008/layout/LinedList"/>
    <dgm:cxn modelId="{12AE0033-0B3B-4314-AC8B-C9802650A55D}" type="presParOf" srcId="{976C5287-F37A-4E03-8D4F-F4F2A92EB8BA}" destId="{DAC23E75-A2EC-44BE-8A9F-A599D4E58F7B}" srcOrd="0" destOrd="0" presId="urn:microsoft.com/office/officeart/2008/layout/LinedList"/>
    <dgm:cxn modelId="{AC9553DF-2B3E-4B36-A1DF-DE74A2B1ECF7}" type="presParOf" srcId="{976C5287-F37A-4E03-8D4F-F4F2A92EB8BA}" destId="{A1D6B09E-00AC-4E3A-9BE8-CAFD1B3C0B5A}" srcOrd="1" destOrd="0" presId="urn:microsoft.com/office/officeart/2008/layout/LinedList"/>
    <dgm:cxn modelId="{5B41FBD6-A80C-416E-821A-B1AF407FD39A}" type="presParOf" srcId="{AA89F98B-6CC2-4AC4-BD18-71F8403F5728}" destId="{69F52BFC-CFC0-457A-88A3-A61D4E9489A4}" srcOrd="2" destOrd="0" presId="urn:microsoft.com/office/officeart/2008/layout/LinedList"/>
    <dgm:cxn modelId="{9E64F605-7A4A-49EA-A8A5-4AC278999E0B}" type="presParOf" srcId="{AA89F98B-6CC2-4AC4-BD18-71F8403F5728}" destId="{AD62066F-BBB4-44DC-B8BA-026182420244}" srcOrd="3" destOrd="0" presId="urn:microsoft.com/office/officeart/2008/layout/LinedList"/>
    <dgm:cxn modelId="{C6690FC2-86BC-4548-9E8D-CA6008C08A98}" type="presParOf" srcId="{AD62066F-BBB4-44DC-B8BA-026182420244}" destId="{C733DC9D-E6CC-4C16-8D65-D9AA9887B3B3}" srcOrd="0" destOrd="0" presId="urn:microsoft.com/office/officeart/2008/layout/LinedList"/>
    <dgm:cxn modelId="{4DA5CB0C-666A-4733-A418-E43EE48A96DF}" type="presParOf" srcId="{AD62066F-BBB4-44DC-B8BA-026182420244}" destId="{CFCD9C37-8FCF-4621-B52D-A3C5048D164E}" srcOrd="1" destOrd="0" presId="urn:microsoft.com/office/officeart/2008/layout/LinedList"/>
    <dgm:cxn modelId="{245EACAC-A14A-437C-AED8-6A527AA2450E}" type="presParOf" srcId="{AA89F98B-6CC2-4AC4-BD18-71F8403F5728}" destId="{602F3659-458F-4938-8565-4E8664F1E440}" srcOrd="4" destOrd="0" presId="urn:microsoft.com/office/officeart/2008/layout/LinedList"/>
    <dgm:cxn modelId="{30F8BE97-488A-44AE-8129-AEE222B10DCD}" type="presParOf" srcId="{AA89F98B-6CC2-4AC4-BD18-71F8403F5728}" destId="{135C276F-73CB-49B8-8DA2-6D8D34EFC5C8}" srcOrd="5" destOrd="0" presId="urn:microsoft.com/office/officeart/2008/layout/LinedList"/>
    <dgm:cxn modelId="{EF28C72C-213B-4D27-B14F-D5EF8A7C5A55}" type="presParOf" srcId="{135C276F-73CB-49B8-8DA2-6D8D34EFC5C8}" destId="{0B04CBD4-4072-49DE-8FAC-97AA8CE62A8F}" srcOrd="0" destOrd="0" presId="urn:microsoft.com/office/officeart/2008/layout/LinedList"/>
    <dgm:cxn modelId="{4E9A67EC-6BA7-4AAB-B2E1-0864E3BF7046}" type="presParOf" srcId="{135C276F-73CB-49B8-8DA2-6D8D34EFC5C8}" destId="{080B4004-7FF5-4F44-82AF-0F378518B428}" srcOrd="1" destOrd="0" presId="urn:microsoft.com/office/officeart/2008/layout/LinedList"/>
    <dgm:cxn modelId="{9070ECC0-9399-491B-B180-ADD00F137AE3}" type="presParOf" srcId="{AA89F98B-6CC2-4AC4-BD18-71F8403F5728}" destId="{24BB62B7-BF37-4D2E-96BD-B5F5F81844A9}" srcOrd="6" destOrd="0" presId="urn:microsoft.com/office/officeart/2008/layout/LinedList"/>
    <dgm:cxn modelId="{EE841C82-2B23-4A4A-B607-9D265FBE0B7E}" type="presParOf" srcId="{AA89F98B-6CC2-4AC4-BD18-71F8403F5728}" destId="{BE12EC03-DB96-44A6-A2D4-E4672DCD1357}" srcOrd="7" destOrd="0" presId="urn:microsoft.com/office/officeart/2008/layout/LinedList"/>
    <dgm:cxn modelId="{A77718BF-A2A8-4E58-ACA8-87500A2B573E}" type="presParOf" srcId="{BE12EC03-DB96-44A6-A2D4-E4672DCD1357}" destId="{C66E60E2-48A3-4468-A364-68B1D5499B34}" srcOrd="0" destOrd="0" presId="urn:microsoft.com/office/officeart/2008/layout/LinedList"/>
    <dgm:cxn modelId="{DCBD3BA4-B7B3-49CB-9426-0B334D114A55}" type="presParOf" srcId="{BE12EC03-DB96-44A6-A2D4-E4672DCD1357}" destId="{F0B80DBD-1642-4CE4-8892-5EEB9AA58002}" srcOrd="1" destOrd="0" presId="urn:microsoft.com/office/officeart/2008/layout/LinedList"/>
    <dgm:cxn modelId="{D31B4FF5-2D6F-4F04-826E-CD06139ECD66}" type="presParOf" srcId="{AA89F98B-6CC2-4AC4-BD18-71F8403F5728}" destId="{9DCEAF8F-9629-4039-8D01-4BBBA54A201F}" srcOrd="8" destOrd="0" presId="urn:microsoft.com/office/officeart/2008/layout/LinedList"/>
    <dgm:cxn modelId="{40CEC728-4433-45B3-8D00-5D1401A3A853}" type="presParOf" srcId="{AA89F98B-6CC2-4AC4-BD18-71F8403F5728}" destId="{4E856FFF-BAD0-4835-90FE-3C32383E2115}" srcOrd="9" destOrd="0" presId="urn:microsoft.com/office/officeart/2008/layout/LinedList"/>
    <dgm:cxn modelId="{0156421D-5636-44CA-93FE-A692CF85D95A}" type="presParOf" srcId="{4E856FFF-BAD0-4835-90FE-3C32383E2115}" destId="{66F38A5F-001A-4DC8-9D4C-BCC5DE25215C}" srcOrd="0" destOrd="0" presId="urn:microsoft.com/office/officeart/2008/layout/LinedList"/>
    <dgm:cxn modelId="{042A5618-F6A3-4230-A87B-285C59A529A5}" type="presParOf" srcId="{4E856FFF-BAD0-4835-90FE-3C32383E2115}" destId="{327026D7-5E11-4977-B9FC-C0AF0931E3A1}" srcOrd="1" destOrd="0" presId="urn:microsoft.com/office/officeart/2008/layout/LinedList"/>
    <dgm:cxn modelId="{9E4D95D7-48F0-4004-937A-99329919A999}" type="presParOf" srcId="{AA89F98B-6CC2-4AC4-BD18-71F8403F5728}" destId="{9369A20D-D4F1-47BA-B817-EF3B0C5C0D0D}" srcOrd="10" destOrd="0" presId="urn:microsoft.com/office/officeart/2008/layout/LinedList"/>
    <dgm:cxn modelId="{CE4EE2F2-84AC-4648-A788-84A0E3787633}" type="presParOf" srcId="{AA89F98B-6CC2-4AC4-BD18-71F8403F5728}" destId="{377D5543-0B7E-455F-B1D6-1FCE7F924C48}" srcOrd="11" destOrd="0" presId="urn:microsoft.com/office/officeart/2008/layout/LinedList"/>
    <dgm:cxn modelId="{CC059C1A-0349-4550-8538-E3B33AEFE77F}" type="presParOf" srcId="{377D5543-0B7E-455F-B1D6-1FCE7F924C48}" destId="{6B01FCDB-7CFB-4A3C-AB65-B99199C002BC}" srcOrd="0" destOrd="0" presId="urn:microsoft.com/office/officeart/2008/layout/LinedList"/>
    <dgm:cxn modelId="{9FD08255-D2A4-43A6-AD57-E8AA17F2D0E2}" type="presParOf" srcId="{377D5543-0B7E-455F-B1D6-1FCE7F924C48}" destId="{82AED47B-273A-458D-A1BD-AFFBAAE018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6AA5D-F3E8-4CD1-BF0D-18A592027101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23E75-A2EC-44BE-8A9F-A599D4E58F7B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Respect the talking piece</a:t>
          </a:r>
        </a:p>
      </dsp:txBody>
      <dsp:txXfrm>
        <a:off x="0" y="2703"/>
        <a:ext cx="6900512" cy="921789"/>
      </dsp:txXfrm>
    </dsp:sp>
    <dsp:sp modelId="{69F52BFC-CFC0-457A-88A3-A61D4E9489A4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3DC9D-E6CC-4C16-8D65-D9AA9887B3B3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Listen to understand</a:t>
          </a:r>
          <a:endParaRPr lang="en-US" sz="3100" kern="1200" dirty="0"/>
        </a:p>
      </dsp:txBody>
      <dsp:txXfrm>
        <a:off x="0" y="924492"/>
        <a:ext cx="6900512" cy="921789"/>
      </dsp:txXfrm>
    </dsp:sp>
    <dsp:sp modelId="{602F3659-458F-4938-8565-4E8664F1E440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4CBD4-4072-49DE-8FAC-97AA8CE62A8F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Speak the truth as you know it</a:t>
          </a:r>
          <a:endParaRPr lang="en-US" sz="3100" kern="1200" dirty="0"/>
        </a:p>
      </dsp:txBody>
      <dsp:txXfrm>
        <a:off x="0" y="1846281"/>
        <a:ext cx="6900512" cy="921789"/>
      </dsp:txXfrm>
    </dsp:sp>
    <dsp:sp modelId="{24BB62B7-BF37-4D2E-96BD-B5F5F81844A9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E60E2-48A3-4468-A364-68B1D5499B34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Be respectful</a:t>
          </a:r>
          <a:endParaRPr lang="en-US" sz="3100" kern="1200" dirty="0"/>
        </a:p>
      </dsp:txBody>
      <dsp:txXfrm>
        <a:off x="0" y="2768070"/>
        <a:ext cx="6900512" cy="921789"/>
      </dsp:txXfrm>
    </dsp:sp>
    <dsp:sp modelId="{9DCEAF8F-9629-4039-8D01-4BBBA54A201F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38A5F-001A-4DC8-9D4C-BCC5DE25215C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+mj-lt"/>
            </a:rPr>
            <a:t>Respond to the prompt, not to each other</a:t>
          </a:r>
        </a:p>
      </dsp:txBody>
      <dsp:txXfrm>
        <a:off x="0" y="3689859"/>
        <a:ext cx="6900512" cy="921789"/>
      </dsp:txXfrm>
    </dsp:sp>
    <dsp:sp modelId="{9369A20D-D4F1-47BA-B817-EF3B0C5C0D0D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1FCDB-7CFB-4A3C-AB65-B99199C002BC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You may Pass</a:t>
          </a:r>
          <a:endParaRPr lang="en-US" sz="3100" kern="1200" dirty="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SpeakOut</a:t>
            </a:r>
            <a:r>
              <a:rPr lang="en-US" sz="4000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 with </a:t>
            </a:r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Advocatr</a:t>
            </a:r>
            <a:endParaRPr lang="en-US" sz="4000" dirty="0">
              <a:solidFill>
                <a:srgbClr val="0D1582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158" y="1717902"/>
            <a:ext cx="954495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Curriculum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Lesson 6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50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Accountability and Ownership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32CBBA-9F34-0D4F-B9EF-99A2517A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2992455" cy="5368091"/>
          </a:xfrm>
        </p:spPr>
        <p:txBody>
          <a:bodyPr anchor="ctr">
            <a:normAutofit/>
          </a:bodyPr>
          <a:lstStyle/>
          <a:p>
            <a:r>
              <a:rPr lang="en-US" dirty="0">
                <a:cs typeface="Calibri Light"/>
              </a:rPr>
              <a:t>Circle Agreements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69383E-20D9-FD4C-8777-C41EC0DE53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222389"/>
              </p:ext>
            </p:extLst>
          </p:nvPr>
        </p:nvGraphicFramePr>
        <p:xfrm>
          <a:off x="3743667" y="640823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85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EA97-4365-4B0B-9B57-86DEE298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Today’s Circle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D96E9-7202-42A6-8711-67F21724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3200" b="1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Prompt 1: </a:t>
            </a:r>
            <a:r>
              <a:rPr lang="en-US" sz="3200" dirty="0">
                <a:latin typeface="+mj-lt"/>
                <a:ea typeface="+mn-lt"/>
                <a:cs typeface="+mn-lt"/>
              </a:rPr>
              <a:t>If your usual personality were a flavor of ice cream, what would it be?</a:t>
            </a:r>
          </a:p>
          <a:p>
            <a:r>
              <a:rPr lang="en-US" sz="3200" b="1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Prompt 2:</a:t>
            </a:r>
            <a:r>
              <a:rPr lang="en-US" sz="3200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 </a:t>
            </a:r>
            <a:r>
              <a:rPr lang="en-US" sz="3200" dirty="0">
                <a:latin typeface="+mj-lt"/>
                <a:ea typeface="+mn-lt"/>
                <a:cs typeface="+mn-lt"/>
              </a:rPr>
              <a:t>Think of one person who takes responsibility for you and name some ways they do that.</a:t>
            </a:r>
          </a:p>
          <a:p>
            <a:r>
              <a:rPr lang="en-US" sz="3200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P</a:t>
            </a:r>
            <a:r>
              <a:rPr lang="en-US" sz="3200" b="1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rompt 3</a:t>
            </a:r>
            <a:r>
              <a:rPr lang="en-US" sz="3200" dirty="0">
                <a:solidFill>
                  <a:srgbClr val="0D1582"/>
                </a:solidFill>
                <a:latin typeface="+mj-lt"/>
                <a:ea typeface="+mn-lt"/>
                <a:cs typeface="+mn-lt"/>
              </a:rPr>
              <a:t>: </a:t>
            </a:r>
            <a:r>
              <a:rPr lang="en-US" sz="3200" dirty="0">
                <a:latin typeface="+mj-lt"/>
                <a:ea typeface="+mn-lt"/>
                <a:cs typeface="+mn-lt"/>
              </a:rPr>
              <a:t>Name something or someone you take responsibility for. Just name the person without telling a story about it, for the sake of time.</a:t>
            </a:r>
          </a:p>
          <a:p>
            <a:pPr lvl="0"/>
            <a:endParaRPr lang="en-US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8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6746ABC-2701-D74D-AADC-A32550D1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37" y="0"/>
            <a:ext cx="9345525" cy="686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8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113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Poppins</vt:lpstr>
      <vt:lpstr>Poppins Light</vt:lpstr>
      <vt:lpstr>Poppins Medium</vt:lpstr>
      <vt:lpstr>office theme</vt:lpstr>
      <vt:lpstr>SpeakOut with Advocatr</vt:lpstr>
      <vt:lpstr>Circle Agreements</vt:lpstr>
      <vt:lpstr>Today’s Circle Prompts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Rita Svanks</cp:lastModifiedBy>
  <cp:revision>51</cp:revision>
  <dcterms:created xsi:type="dcterms:W3CDTF">2022-03-18T15:26:52Z</dcterms:created>
  <dcterms:modified xsi:type="dcterms:W3CDTF">2022-10-20T00:42:24Z</dcterms:modified>
</cp:coreProperties>
</file>